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9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255454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Complétez le contrôle de chapitre 2 (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Chapter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2 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Assessment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) aux pages 76-77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(toutes les activités!)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616121"/>
            <a:ext cx="3200400" cy="321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46</cp:revision>
  <dcterms:created xsi:type="dcterms:W3CDTF">2011-09-14T23:22:57Z</dcterms:created>
  <dcterms:modified xsi:type="dcterms:W3CDTF">2011-12-09T14:35:01Z</dcterms:modified>
</cp:coreProperties>
</file>